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45A8-7287-4DDB-83B7-F716A37A814B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D4A2-D6F4-4BDD-8FD6-461D6D1C6AC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299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45A8-7287-4DDB-83B7-F716A37A814B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D4A2-D6F4-4BDD-8FD6-461D6D1C6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394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45A8-7287-4DDB-83B7-F716A37A814B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D4A2-D6F4-4BDD-8FD6-461D6D1C6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38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45A8-7287-4DDB-83B7-F716A37A814B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D4A2-D6F4-4BDD-8FD6-461D6D1C6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14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45A8-7287-4DDB-83B7-F716A37A814B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D4A2-D6F4-4BDD-8FD6-461D6D1C6AC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43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45A8-7287-4DDB-83B7-F716A37A814B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D4A2-D6F4-4BDD-8FD6-461D6D1C6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122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45A8-7287-4DDB-83B7-F716A37A814B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D4A2-D6F4-4BDD-8FD6-461D6D1C6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709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45A8-7287-4DDB-83B7-F716A37A814B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D4A2-D6F4-4BDD-8FD6-461D6D1C6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568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45A8-7287-4DDB-83B7-F716A37A814B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D4A2-D6F4-4BDD-8FD6-461D6D1C6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020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44045A8-7287-4DDB-83B7-F716A37A814B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8B1D4A2-D6F4-4BDD-8FD6-461D6D1C6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399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45A8-7287-4DDB-83B7-F716A37A814B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D4A2-D6F4-4BDD-8FD6-461D6D1C6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800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44045A8-7287-4DDB-83B7-F716A37A814B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8B1D4A2-D6F4-4BDD-8FD6-461D6D1C6AC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474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drive.google.com/file/d/1BaqOkpBkmGX-NTJ2yQxd8zEciq5_9sEl/view?fbclid=IwAR3ywXNn9Ub60Kr_tGpiMYwVlL47LnpizmmBsAg5SclO3TJ-g6Mxg2y-Qbs" TargetMode="Externa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31222" y="518717"/>
            <a:ext cx="10058400" cy="19476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/>
              <a:t>Demonstration of types of </a:t>
            </a:r>
          </a:p>
          <a:p>
            <a:pPr algn="ctr"/>
            <a:r>
              <a:rPr lang="en-US" sz="5400" dirty="0" smtClean="0"/>
              <a:t>viruses and its mechanism</a:t>
            </a:r>
            <a:endParaRPr lang="en-US" sz="5400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116367" y="3309790"/>
            <a:ext cx="10058400" cy="1143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900" b="1" dirty="0" smtClean="0"/>
              <a:t>Team 3:</a:t>
            </a:r>
          </a:p>
          <a:p>
            <a:pPr algn="ctr"/>
            <a:r>
              <a:rPr lang="en-US" sz="1900" i="1" dirty="0" smtClean="0"/>
              <a:t>Pham </a:t>
            </a:r>
            <a:r>
              <a:rPr lang="en-US" sz="1900" i="1" dirty="0" err="1" smtClean="0"/>
              <a:t>Thanh</a:t>
            </a:r>
            <a:r>
              <a:rPr lang="en-US" sz="1900" i="1" dirty="0" smtClean="0"/>
              <a:t> Truong 20194460                             	Phan </a:t>
            </a:r>
            <a:r>
              <a:rPr lang="en-US" sz="1900" i="1" dirty="0" err="1" smtClean="0"/>
              <a:t>Manh</a:t>
            </a:r>
            <a:r>
              <a:rPr lang="en-US" sz="1900" i="1" dirty="0" smtClean="0"/>
              <a:t> Tuan 20194461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8471" y="251723"/>
            <a:ext cx="14941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 smtClean="0"/>
              <a:t>TOPIC 7:</a:t>
            </a:r>
            <a:endParaRPr lang="en-US" sz="30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572374" cy="1714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476" y="2"/>
            <a:ext cx="1626523" cy="162652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16367" y="4452790"/>
            <a:ext cx="32367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UseCase diagram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Build screen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Build controller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Fix some parts in model parts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92663" y="4452790"/>
            <a:ext cx="24593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Class Diagram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Build package Virus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Build package Cell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Fix some parts in GUI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2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572374" cy="17149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476" y="2"/>
            <a:ext cx="1626523" cy="16265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286187" y="322880"/>
            <a:ext cx="10058400" cy="9807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/>
              <a:t>Problem statement</a:t>
            </a:r>
            <a:endParaRPr lang="en-US" sz="5400" dirty="0"/>
          </a:p>
        </p:txBody>
      </p:sp>
      <p:sp>
        <p:nvSpPr>
          <p:cNvPr id="2" name="TextBox 1"/>
          <p:cNvSpPr txBox="1"/>
          <p:nvPr/>
        </p:nvSpPr>
        <p:spPr>
          <a:xfrm>
            <a:off x="1080655" y="2103120"/>
            <a:ext cx="62447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Design application with these properties: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507" y="2850784"/>
            <a:ext cx="843109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 </a:t>
            </a:r>
            <a:r>
              <a:rPr lang="en-US" dirty="0" err="1" smtClean="0"/>
              <a:t>MainScreen</a:t>
            </a:r>
            <a:r>
              <a:rPr lang="en-US" dirty="0" smtClean="0"/>
              <a:t>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Users </a:t>
            </a:r>
            <a:r>
              <a:rPr lang="en-US" dirty="0"/>
              <a:t>can choose to investigate </a:t>
            </a:r>
            <a:r>
              <a:rPr lang="en-US" dirty="0" smtClean="0"/>
              <a:t>a virus </a:t>
            </a:r>
            <a:r>
              <a:rPr lang="en-US" dirty="0"/>
              <a:t>with lipid envelope or virus without </a:t>
            </a:r>
            <a:r>
              <a:rPr lang="en-US" dirty="0" smtClean="0"/>
              <a:t>envelope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Help menu contains “usage”, “aim of application” and “problem</a:t>
            </a:r>
            <a:r>
              <a:rPr lang="en-US" dirty="0" smtClean="0"/>
              <a:t>”.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 </a:t>
            </a:r>
            <a:r>
              <a:rPr lang="en-US" dirty="0" err="1" smtClean="0"/>
              <a:t>StructureScreen</a:t>
            </a:r>
            <a:r>
              <a:rPr lang="en-US" dirty="0"/>
              <a:t> </a:t>
            </a:r>
            <a:r>
              <a:rPr lang="en-US" dirty="0" smtClean="0"/>
              <a:t>(after choosing a virus ): User will see general structure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Slide mouse to a part to explore and click to see detail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 button “infect” to see </a:t>
            </a:r>
            <a:r>
              <a:rPr lang="en-US" smtClean="0"/>
              <a:t>infecting </a:t>
            </a:r>
            <a:r>
              <a:rPr lang="en-US" smtClean="0"/>
              <a:t>process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 </a:t>
            </a:r>
            <a:r>
              <a:rPr lang="en-US" dirty="0" err="1" smtClean="0"/>
              <a:t>InfectingScreen</a:t>
            </a:r>
            <a:r>
              <a:rPr lang="en-US" dirty="0" smtClean="0"/>
              <a:t> (after choosing “infect” button): Show infecting process 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2174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572374" cy="1714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476" y="2"/>
            <a:ext cx="1626523" cy="162652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286187" y="322880"/>
            <a:ext cx="10058400" cy="9807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/>
              <a:t>UseCase Diagram</a:t>
            </a:r>
            <a:endParaRPr lang="en-US" sz="5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954" y="1303645"/>
            <a:ext cx="8048865" cy="508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572374" cy="17149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476" y="2"/>
            <a:ext cx="1626523" cy="16265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286187" y="322880"/>
            <a:ext cx="10058400" cy="9807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/>
              <a:t>General Class Diagram</a:t>
            </a:r>
            <a:endParaRPr lang="en-US" sz="5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420" y="1505147"/>
            <a:ext cx="6457933" cy="535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90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572374" cy="17149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476" y="2"/>
            <a:ext cx="1626523" cy="16265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286187" y="322880"/>
            <a:ext cx="10058400" cy="9807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/>
              <a:t>Detail Class Diagram</a:t>
            </a:r>
            <a:endParaRPr lang="en-US" sz="5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1954" y="1497997"/>
            <a:ext cx="8833942" cy="489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1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572374" cy="17149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476" y="2"/>
            <a:ext cx="1626523" cy="16265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286187" y="322880"/>
            <a:ext cx="10058400" cy="9807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/>
              <a:t>Detail Class Diagram</a:t>
            </a:r>
            <a:endParaRPr lang="en-US" sz="5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526" y="1540891"/>
            <a:ext cx="6818173" cy="5099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431" y="1540891"/>
            <a:ext cx="7038394" cy="5099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772" y="1507515"/>
            <a:ext cx="7733815" cy="507285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636" y="1545349"/>
            <a:ext cx="6621503" cy="506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9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572374" cy="17149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476" y="2"/>
            <a:ext cx="1626523" cy="16265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286187" y="322880"/>
            <a:ext cx="10058400" cy="9807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/>
              <a:t>OOP Techniques</a:t>
            </a:r>
            <a:endParaRPr lang="en-US" sz="5400" dirty="0"/>
          </a:p>
        </p:txBody>
      </p:sp>
      <p:sp>
        <p:nvSpPr>
          <p:cNvPr id="2" name="Rectangle 1"/>
          <p:cNvSpPr/>
          <p:nvPr/>
        </p:nvSpPr>
        <p:spPr>
          <a:xfrm>
            <a:off x="1650561" y="2571128"/>
            <a:ext cx="932965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Polymorphism : </a:t>
            </a:r>
          </a:p>
          <a:p>
            <a:r>
              <a:rPr lang="en-US" dirty="0"/>
              <a:t>	</a:t>
            </a:r>
            <a:r>
              <a:rPr lang="en-US" dirty="0" smtClean="0"/>
              <a:t>Attack </a:t>
            </a:r>
            <a:r>
              <a:rPr lang="en-US" dirty="0"/>
              <a:t>: </a:t>
            </a:r>
            <a:r>
              <a:rPr lang="en-US" dirty="0" smtClean="0"/>
              <a:t>Many way to attack (Virus with envelope</a:t>
            </a:r>
            <a:r>
              <a:rPr lang="en-US" dirty="0"/>
              <a:t>, </a:t>
            </a:r>
            <a:r>
              <a:rPr lang="en-US" dirty="0" smtClean="0"/>
              <a:t>Virus without </a:t>
            </a:r>
            <a:r>
              <a:rPr lang="en-US" dirty="0"/>
              <a:t>e</a:t>
            </a:r>
            <a:r>
              <a:rPr lang="en-US" dirty="0" smtClean="0"/>
              <a:t>nvelope</a:t>
            </a:r>
            <a:r>
              <a:rPr lang="en-US" dirty="0"/>
              <a:t>, </a:t>
            </a:r>
            <a:r>
              <a:rPr lang="en-US" dirty="0" err="1"/>
              <a:t>Nucle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i="1" dirty="0">
                <a:solidFill>
                  <a:srgbClr val="FF0000"/>
                </a:solidFill>
              </a:rPr>
              <a:t>Encapsulation</a:t>
            </a:r>
            <a:r>
              <a:rPr lang="en-US" dirty="0">
                <a:solidFill>
                  <a:srgbClr val="FF0000"/>
                </a:solidFill>
              </a:rPr>
              <a:t>: 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 dirty="0" smtClean="0"/>
              <a:t>Connect through public method (</a:t>
            </a:r>
            <a:r>
              <a:rPr lang="en-US" dirty="0" err="1" smtClean="0"/>
              <a:t>GetImageOf</a:t>
            </a:r>
            <a:r>
              <a:rPr lang="en-US" dirty="0"/>
              <a:t>, </a:t>
            </a:r>
            <a:r>
              <a:rPr lang="en-US" dirty="0" err="1"/>
              <a:t>getComponentOf</a:t>
            </a:r>
            <a:r>
              <a:rPr lang="en-US" dirty="0"/>
              <a:t> ... )</a:t>
            </a:r>
          </a:p>
          <a:p>
            <a:r>
              <a:rPr lang="en-US" dirty="0"/>
              <a:t>	</a:t>
            </a:r>
          </a:p>
          <a:p>
            <a:r>
              <a:rPr lang="en-US" i="1" dirty="0">
                <a:solidFill>
                  <a:srgbClr val="FF0000"/>
                </a:solidFill>
              </a:rPr>
              <a:t>Abstraction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  <a:p>
            <a:r>
              <a:rPr lang="en-US" dirty="0"/>
              <a:t>	Abstract class Virus</a:t>
            </a:r>
          </a:p>
          <a:p>
            <a:r>
              <a:rPr lang="en-US" dirty="0"/>
              <a:t>	Thinking in general terms rather than specific </a:t>
            </a:r>
            <a:r>
              <a:rPr lang="en-US" dirty="0" smtClean="0"/>
              <a:t>term ( Virus components)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13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572374" cy="17149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476" y="2"/>
            <a:ext cx="1626523" cy="16265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286187" y="322880"/>
            <a:ext cx="10058400" cy="9807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/>
              <a:t>OOP Techniques</a:t>
            </a:r>
            <a:endParaRPr lang="en-US" sz="5400" dirty="0"/>
          </a:p>
        </p:txBody>
      </p:sp>
      <p:sp>
        <p:nvSpPr>
          <p:cNvPr id="2" name="Rectangle 1"/>
          <p:cNvSpPr/>
          <p:nvPr/>
        </p:nvSpPr>
        <p:spPr>
          <a:xfrm>
            <a:off x="1560508" y="2721046"/>
            <a:ext cx="978407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Inheritance:</a:t>
            </a:r>
          </a:p>
          <a:p>
            <a:r>
              <a:rPr lang="en-US" dirty="0"/>
              <a:t>	</a:t>
            </a:r>
            <a:r>
              <a:rPr lang="en-US" dirty="0" err="1"/>
              <a:t>NonenvelopeVirus</a:t>
            </a:r>
            <a:r>
              <a:rPr lang="en-US" dirty="0"/>
              <a:t>, </a:t>
            </a:r>
            <a:r>
              <a:rPr lang="en-US" dirty="0" err="1" smtClean="0"/>
              <a:t>EnvelopeVirus</a:t>
            </a:r>
            <a:r>
              <a:rPr lang="en-US" dirty="0" smtClean="0"/>
              <a:t> </a:t>
            </a:r>
            <a:r>
              <a:rPr lang="en-US" dirty="0" err="1" smtClean="0"/>
              <a:t>inheritate</a:t>
            </a:r>
            <a:r>
              <a:rPr lang="en-US" dirty="0" smtClean="0"/>
              <a:t> from </a:t>
            </a:r>
            <a:r>
              <a:rPr lang="en-US" dirty="0"/>
              <a:t>Virus</a:t>
            </a:r>
          </a:p>
          <a:p>
            <a:r>
              <a:rPr lang="en-US" dirty="0"/>
              <a:t>	</a:t>
            </a:r>
            <a:r>
              <a:rPr lang="en-US" dirty="0" smtClean="0"/>
              <a:t>Parts of Cell: </a:t>
            </a:r>
            <a:r>
              <a:rPr lang="en-US" dirty="0"/>
              <a:t>Layer, </a:t>
            </a:r>
            <a:r>
              <a:rPr lang="en-US" dirty="0" err="1"/>
              <a:t>Membrance</a:t>
            </a:r>
            <a:r>
              <a:rPr lang="en-US" dirty="0"/>
              <a:t>, Nucleus </a:t>
            </a:r>
            <a:r>
              <a:rPr lang="en-US" dirty="0" err="1" smtClean="0"/>
              <a:t>inheritate</a:t>
            </a:r>
            <a:r>
              <a:rPr lang="en-US" dirty="0" smtClean="0"/>
              <a:t> from </a:t>
            </a:r>
            <a:r>
              <a:rPr lang="en-US" dirty="0" err="1"/>
              <a:t>CellComponent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smtClean="0"/>
              <a:t>Parts of Virus: </a:t>
            </a:r>
            <a:r>
              <a:rPr lang="en-US" dirty="0" err="1"/>
              <a:t>AcidNucleic</a:t>
            </a:r>
            <a:r>
              <a:rPr lang="en-US" dirty="0"/>
              <a:t>, </a:t>
            </a:r>
            <a:r>
              <a:rPr lang="en-US" dirty="0" err="1"/>
              <a:t>Enzime</a:t>
            </a:r>
            <a:r>
              <a:rPr lang="en-US" dirty="0"/>
              <a:t>, Capsid, </a:t>
            </a:r>
            <a:r>
              <a:rPr lang="en-US" dirty="0" smtClean="0"/>
              <a:t>Envelope, </a:t>
            </a:r>
            <a:r>
              <a:rPr lang="en-US" dirty="0"/>
              <a:t>... </a:t>
            </a:r>
            <a:r>
              <a:rPr lang="en-US" dirty="0" err="1" smtClean="0"/>
              <a:t>Inheritate</a:t>
            </a:r>
            <a:r>
              <a:rPr lang="en-US" dirty="0" smtClean="0"/>
              <a:t> from </a:t>
            </a:r>
            <a:r>
              <a:rPr lang="en-US" dirty="0" err="1"/>
              <a:t>VirusComponent</a:t>
            </a:r>
            <a:endParaRPr lang="en-US" dirty="0"/>
          </a:p>
          <a:p>
            <a:endParaRPr lang="en-US" dirty="0"/>
          </a:p>
          <a:p>
            <a:r>
              <a:rPr lang="en-US" i="1" dirty="0">
                <a:solidFill>
                  <a:srgbClr val="FF0000"/>
                </a:solidFill>
              </a:rPr>
              <a:t>Aggregation:</a:t>
            </a:r>
          </a:p>
          <a:p>
            <a:r>
              <a:rPr lang="en-US" dirty="0"/>
              <a:t>	Virus </a:t>
            </a:r>
            <a:r>
              <a:rPr lang="en-US" dirty="0" smtClean="0"/>
              <a:t>has many Virus Components</a:t>
            </a:r>
            <a:endParaRPr lang="en-US" dirty="0"/>
          </a:p>
          <a:p>
            <a:r>
              <a:rPr lang="en-US" dirty="0"/>
              <a:t>	Cell </a:t>
            </a:r>
            <a:r>
              <a:rPr lang="en-US" dirty="0" smtClean="0"/>
              <a:t>has Cell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85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572374" cy="17149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476" y="2"/>
            <a:ext cx="1626523" cy="16265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286187" y="322880"/>
            <a:ext cx="10058400" cy="9807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/>
              <a:t>Demo Scenario</a:t>
            </a:r>
            <a:endParaRPr lang="en-US" sz="5400" dirty="0"/>
          </a:p>
        </p:txBody>
      </p:sp>
      <p:sp>
        <p:nvSpPr>
          <p:cNvPr id="2" name="Rectangle 1"/>
          <p:cNvSpPr/>
          <p:nvPr/>
        </p:nvSpPr>
        <p:spPr>
          <a:xfrm>
            <a:off x="9396149" y="4799737"/>
            <a:ext cx="2338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6"/>
              </a:rPr>
              <a:t>Click here to see Demo</a:t>
            </a:r>
            <a:endParaRPr lang="en-US" dirty="0"/>
          </a:p>
        </p:txBody>
      </p:sp>
      <p:pic>
        <p:nvPicPr>
          <p:cNvPr id="3" name="bandicam 2021-05-30 15-36-20-50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1542" y="1714917"/>
            <a:ext cx="8448686" cy="475238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0299469" y="3424844"/>
            <a:ext cx="116378" cy="11720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58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250</TotalTime>
  <Words>156</Words>
  <Application>Microsoft Office PowerPoint</Application>
  <PresentationFormat>Widescreen</PresentationFormat>
  <Paragraphs>49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 Pham Truong</dc:creator>
  <cp:lastModifiedBy>Mr Pham Truong</cp:lastModifiedBy>
  <cp:revision>16</cp:revision>
  <dcterms:created xsi:type="dcterms:W3CDTF">2021-05-27T15:50:17Z</dcterms:created>
  <dcterms:modified xsi:type="dcterms:W3CDTF">2021-06-03T13:33:41Z</dcterms:modified>
</cp:coreProperties>
</file>